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341" r:id="rId3"/>
    <p:sldId id="314" r:id="rId4"/>
    <p:sldId id="327" r:id="rId5"/>
    <p:sldId id="330" r:id="rId6"/>
    <p:sldId id="344" r:id="rId7"/>
    <p:sldId id="329" r:id="rId8"/>
    <p:sldId id="349" r:id="rId9"/>
    <p:sldId id="332" r:id="rId10"/>
    <p:sldId id="333" r:id="rId11"/>
    <p:sldId id="343" r:id="rId12"/>
    <p:sldId id="312" r:id="rId13"/>
    <p:sldId id="283" r:id="rId14"/>
    <p:sldId id="346" r:id="rId15"/>
    <p:sldId id="347" r:id="rId16"/>
    <p:sldId id="331" r:id="rId17"/>
    <p:sldId id="348" r:id="rId18"/>
    <p:sldId id="338" r:id="rId19"/>
    <p:sldId id="309" r:id="rId20"/>
    <p:sldId id="350" r:id="rId21"/>
    <p:sldId id="342" r:id="rId22"/>
    <p:sldId id="336" r:id="rId23"/>
    <p:sldId id="303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22" autoAdjust="0"/>
    <p:restoredTop sz="94660"/>
  </p:normalViewPr>
  <p:slideViewPr>
    <p:cSldViewPr>
      <p:cViewPr varScale="1">
        <p:scale>
          <a:sx n="117" d="100"/>
          <a:sy n="117" d="100"/>
        </p:scale>
        <p:origin x="-21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4ADED-4399-4193-A494-8E9A88B38494}" type="datetimeFigureOut">
              <a:rPr lang="en-US" smtClean="0"/>
              <a:pPr/>
              <a:t>4/18/2011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1B16E-9F24-40A6-89CE-6C2F4F633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6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557C779-6A00-49D9-8BEC-F8569B0D5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90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15BDC5-7826-4E5E-BB24-4D9D9DC5F95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D4C5E-1AD9-4A8D-8FEB-9692D33BE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2ECFC-A86B-44E9-879A-99BB06500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77D36-BEF3-4496-9194-69617A955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C1EF4-D90B-48E4-8B66-66A567D61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14275-F405-4342-AFFF-6268B06E0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F30C0-1ED5-4D48-A39C-599E6FCB3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AD81F-2118-4DDB-AE67-F7858A458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3E9C7-33D7-406F-AE63-0AD1C4578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CDF79-DF1B-4705-A362-17840C950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4C44A-03A7-4F41-8295-A7B4640E3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3F1AA-89EA-49F1-9FCC-1AF035B39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44C42-E50A-46EE-8115-C68B04E9A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24D0729-1D52-4493-9D7B-A7E16A262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>
                <a:latin typeface="Comic Sans MS" pitchFamily="66" charset="0"/>
              </a:rPr>
              <a:t>American Corners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72000"/>
            <a:ext cx="6629400" cy="12192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endParaRPr lang="en-US" sz="2400" dirty="0" smtClean="0"/>
          </a:p>
          <a:p>
            <a:pPr algn="r" eaLnBrk="1" hangingPunct="1">
              <a:lnSpc>
                <a:spcPct val="8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American Corner Dakar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4" name="Picture 3" descr="AMERICAN CORNER[1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05000"/>
            <a:ext cx="6477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American Corner </a:t>
            </a:r>
            <a:r>
              <a:rPr lang="en-US" dirty="0" err="1" smtClean="0">
                <a:latin typeface="Comic Sans MS" pitchFamily="66" charset="0"/>
              </a:rPr>
              <a:t>Ziguinchor</a:t>
            </a:r>
            <a:r>
              <a:rPr lang="en-US" dirty="0" smtClean="0">
                <a:latin typeface="Comic Sans MS" pitchFamily="66" charset="0"/>
              </a:rPr>
              <a:t>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>Senegal 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6248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American Corner </a:t>
            </a:r>
            <a:r>
              <a:rPr lang="en-US" dirty="0" err="1" smtClean="0">
                <a:latin typeface="Comic Sans MS" pitchFamily="66" charset="0"/>
              </a:rPr>
              <a:t>Jalalabad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>Afghanistan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620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American Corner Jerusalem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5" name="Picture 4" descr="ac jerico jerusalem 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981200"/>
            <a:ext cx="65532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American Corner Kampong Cham - </a:t>
            </a:r>
            <a:r>
              <a:rPr lang="en-US" sz="3200" dirty="0" smtClean="0">
                <a:latin typeface="Comic Sans MS" pitchFamily="66" charset="0"/>
              </a:rPr>
              <a:t>Cambodia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7010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American Corner Karaganda</a:t>
            </a:r>
            <a:br>
              <a:rPr lang="en-US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>Kazakhstan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7010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American Corner </a:t>
            </a:r>
            <a:r>
              <a:rPr lang="en-US" dirty="0" err="1" smtClean="0">
                <a:latin typeface="Comic Sans MS" pitchFamily="66" charset="0"/>
              </a:rPr>
              <a:t>Kisumu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>Kenya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85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American Corner Limon</a:t>
            </a:r>
            <a:br>
              <a:rPr lang="en-US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>Costa Rica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0865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American Corner Nicosia</a:t>
            </a:r>
            <a:br>
              <a:rPr lang="en-US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>Cypress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4" name="Picture 3" descr="AC Nicosia_EMU_openin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752600"/>
            <a:ext cx="68580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American Corner Oran</a:t>
            </a:r>
            <a:br>
              <a:rPr lang="en-US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>Algeria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American Corner Addis Ababa</a:t>
            </a:r>
            <a:br>
              <a:rPr lang="en-US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>Ethiopia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553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American Corner Pemba</a:t>
            </a:r>
            <a:br>
              <a:rPr lang="en-US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>Nigeria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7010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American Corner Quito</a:t>
            </a:r>
            <a:br>
              <a:rPr lang="en-US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>Ecuador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476" y="1600200"/>
            <a:ext cx="68070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American Corner </a:t>
            </a:r>
            <a:r>
              <a:rPr lang="en-US" dirty="0" err="1" smtClean="0">
                <a:latin typeface="Comic Sans MS" pitchFamily="66" charset="0"/>
              </a:rPr>
              <a:t>Turkmenabat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</a:rPr>
              <a:t>Turkmenistan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7162800" cy="454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American Corner Vientiane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Laos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1"/>
            <a:ext cx="6788945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American Corner </a:t>
            </a:r>
            <a:r>
              <a:rPr lang="en-US" dirty="0" err="1" smtClean="0">
                <a:latin typeface="Comic Sans MS" pitchFamily="66" charset="0"/>
              </a:rPr>
              <a:t>Almaty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>Kazakhstan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American Corner Baku</a:t>
            </a:r>
            <a:br>
              <a:rPr lang="en-US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>Azerbaijan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American Corner </a:t>
            </a:r>
            <a:r>
              <a:rPr lang="en-US" dirty="0" err="1" smtClean="0">
                <a:latin typeface="Comic Sans MS" pitchFamily="66" charset="0"/>
              </a:rPr>
              <a:t>Battambang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>Cambodia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609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American Corner Brasilia</a:t>
            </a:r>
            <a:br>
              <a:rPr lang="en-US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>Brazil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752601"/>
            <a:ext cx="603461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American Corner Budapest</a:t>
            </a:r>
            <a:br>
              <a:rPr lang="en-US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>Hungary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6324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American Corner Cape Town</a:t>
            </a:r>
            <a:br>
              <a:rPr lang="en-US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>South Africa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5" name="Picture 4" descr="U:\PHOTOS\USinfo@Central\7_USinfo@Centr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752600"/>
            <a:ext cx="5867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American Corner Constanta</a:t>
            </a:r>
            <a:br>
              <a:rPr lang="en-US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>Romania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858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57</Words>
  <Application>Microsoft Office PowerPoint</Application>
  <PresentationFormat>On-screen Show (4:3)</PresentationFormat>
  <Paragraphs>32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  American Corners </vt:lpstr>
      <vt:lpstr> American Corner Addis Ababa Ethiopia </vt:lpstr>
      <vt:lpstr>American Corner Almaty Kazakhstan</vt:lpstr>
      <vt:lpstr>American Corner Baku Azerbaijan</vt:lpstr>
      <vt:lpstr>American Corner Battambang Cambodia</vt:lpstr>
      <vt:lpstr> American Corner Brasilia Brazil </vt:lpstr>
      <vt:lpstr> American Corner Budapest Hungary </vt:lpstr>
      <vt:lpstr>American Corner Cape Town South Africa</vt:lpstr>
      <vt:lpstr>American Corner Constanta Romania</vt:lpstr>
      <vt:lpstr> American Corner Dakar </vt:lpstr>
      <vt:lpstr>American Corner Ziguinchor  Senegal </vt:lpstr>
      <vt:lpstr>American Corner Jalalabad Afghanistan</vt:lpstr>
      <vt:lpstr> American Corner Jerusalem </vt:lpstr>
      <vt:lpstr>American Corner Kampong Cham - Cambodia</vt:lpstr>
      <vt:lpstr>American Corner Karaganda Kazakhstan</vt:lpstr>
      <vt:lpstr>American Corner Kisumu Kenya</vt:lpstr>
      <vt:lpstr>American Corner Limon Costa Rica</vt:lpstr>
      <vt:lpstr>American Corner Nicosia Cypress</vt:lpstr>
      <vt:lpstr>American Corner Oran Algeria</vt:lpstr>
      <vt:lpstr>American Corner Pemba Nigeria</vt:lpstr>
      <vt:lpstr>American Corner Quito Ecuador</vt:lpstr>
      <vt:lpstr>American Corner Turkmenabat Turkmenistan</vt:lpstr>
      <vt:lpstr>American Corner Vientiane Laos</vt:lpstr>
    </vt:vector>
  </TitlesOfParts>
  <Company>Department of State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Corners</dc:title>
  <dc:creator>Barbara</dc:creator>
  <cp:lastModifiedBy>Barbara</cp:lastModifiedBy>
  <cp:revision>120</cp:revision>
  <dcterms:created xsi:type="dcterms:W3CDTF">2007-06-19T22:44:05Z</dcterms:created>
  <dcterms:modified xsi:type="dcterms:W3CDTF">2011-04-18T12:55:43Z</dcterms:modified>
</cp:coreProperties>
</file>